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ocuments\Eurostat_Table_teina230_Schulden_1._Quartal_20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Sheet0!$B$12</c:f>
              <c:strCache>
                <c:ptCount val="1"/>
                <c:pt idx="0">
                  <c:v>2013Q1</c:v>
                </c:pt>
              </c:strCache>
            </c:strRef>
          </c:tx>
          <c:dPt>
            <c:idx val="5"/>
            <c:spPr>
              <a:solidFill>
                <a:schemeClr val="tx2"/>
              </a:solidFill>
            </c:spPr>
          </c:dPt>
          <c:dPt>
            <c:idx val="9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de-DE"/>
              </a:p>
            </c:txPr>
            <c:showVal val="1"/>
          </c:dLbls>
          <c:cat>
            <c:strRef>
              <c:f>Sheet0!$A$13:$A$30</c:f>
              <c:strCache>
                <c:ptCount val="18"/>
                <c:pt idx="0">
                  <c:v>Griechenland</c:v>
                </c:pt>
                <c:pt idx="1">
                  <c:v>Italien</c:v>
                </c:pt>
                <c:pt idx="2">
                  <c:v>Portugal</c:v>
                </c:pt>
                <c:pt idx="3">
                  <c:v>Irland</c:v>
                </c:pt>
                <c:pt idx="4">
                  <c:v>Belgien</c:v>
                </c:pt>
                <c:pt idx="5">
                  <c:v>Euro-17</c:v>
                </c:pt>
                <c:pt idx="6">
                  <c:v>Frankreich</c:v>
                </c:pt>
                <c:pt idx="7">
                  <c:v>Spanien</c:v>
                </c:pt>
                <c:pt idx="8">
                  <c:v>Zypern</c:v>
                </c:pt>
                <c:pt idx="9">
                  <c:v>Deutschland</c:v>
                </c:pt>
                <c:pt idx="10">
                  <c:v>Malta</c:v>
                </c:pt>
                <c:pt idx="11">
                  <c:v>Österreich</c:v>
                </c:pt>
                <c:pt idx="12">
                  <c:v>Niederlande</c:v>
                </c:pt>
                <c:pt idx="13">
                  <c:v>Slowakei</c:v>
                </c:pt>
                <c:pt idx="14">
                  <c:v>Finnland</c:v>
                </c:pt>
                <c:pt idx="15">
                  <c:v>Slowenien</c:v>
                </c:pt>
                <c:pt idx="16">
                  <c:v>Luxemburg</c:v>
                </c:pt>
                <c:pt idx="17">
                  <c:v>Estland</c:v>
                </c:pt>
              </c:strCache>
            </c:strRef>
          </c:cat>
          <c:val>
            <c:numRef>
              <c:f>Sheet0!$B$13:$B$30</c:f>
              <c:numCache>
                <c:formatCode>0.0</c:formatCode>
                <c:ptCount val="18"/>
                <c:pt idx="0">
                  <c:v>160.5</c:v>
                </c:pt>
                <c:pt idx="1">
                  <c:v>130.30000000000001</c:v>
                </c:pt>
                <c:pt idx="2">
                  <c:v>127.2</c:v>
                </c:pt>
                <c:pt idx="3">
                  <c:v>125.1</c:v>
                </c:pt>
                <c:pt idx="4">
                  <c:v>104.5</c:v>
                </c:pt>
                <c:pt idx="5">
                  <c:v>92.2</c:v>
                </c:pt>
                <c:pt idx="6">
                  <c:v>91.9</c:v>
                </c:pt>
                <c:pt idx="7">
                  <c:v>88.2</c:v>
                </c:pt>
                <c:pt idx="8">
                  <c:v>86.9</c:v>
                </c:pt>
                <c:pt idx="9">
                  <c:v>81.2</c:v>
                </c:pt>
                <c:pt idx="10">
                  <c:v>75.400000000000006</c:v>
                </c:pt>
                <c:pt idx="11">
                  <c:v>74.2</c:v>
                </c:pt>
                <c:pt idx="12">
                  <c:v>72</c:v>
                </c:pt>
                <c:pt idx="13">
                  <c:v>54.9</c:v>
                </c:pt>
                <c:pt idx="14">
                  <c:v>54.8</c:v>
                </c:pt>
                <c:pt idx="15">
                  <c:v>54.5</c:v>
                </c:pt>
                <c:pt idx="16">
                  <c:v>22.4</c:v>
                </c:pt>
                <c:pt idx="17">
                  <c:v>10</c:v>
                </c:pt>
              </c:numCache>
            </c:numRef>
          </c:val>
        </c:ser>
        <c:axId val="47087616"/>
        <c:axId val="47090688"/>
      </c:barChart>
      <c:catAx>
        <c:axId val="47087616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47090688"/>
        <c:crosses val="autoZero"/>
        <c:auto val="1"/>
        <c:lblAlgn val="ctr"/>
        <c:lblOffset val="100"/>
      </c:catAx>
      <c:valAx>
        <c:axId val="47090688"/>
        <c:scaling>
          <c:orientation val="minMax"/>
        </c:scaling>
        <c:axPos val="t"/>
        <c:majorGridlines/>
        <c:numFmt formatCode="0.0" sourceLinked="1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47087616"/>
        <c:crosses val="autoZero"/>
        <c:crossBetween val="between"/>
      </c:valAx>
    </c:plotArea>
    <c:plotVisOnly val="1"/>
  </c:chart>
  <c:txPr>
    <a:bodyPr/>
    <a:lstStyle/>
    <a:p>
      <a:pPr>
        <a:defRPr sz="16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23.07.2013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Eurostat (2013), Bruttoverschuldung des 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Staates - vierteljährliche Daten (22.7.2013) 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Staatsschulden der 17 Euro-Staaten zum 31. März 2013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Konsolidierter Bruttoschuldenstand in Prozent des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Bruttoinlandsprodukts</a:t>
            </a:r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251520" y="1052736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25</cp:revision>
  <dcterms:created xsi:type="dcterms:W3CDTF">2013-05-20T00:02:14Z</dcterms:created>
  <dcterms:modified xsi:type="dcterms:W3CDTF">2013-07-23T15:52:02Z</dcterms:modified>
</cp:coreProperties>
</file>