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s\Documents\HS.de%20-%20Neue%20Pressefakten\Master-Dokmente\staatsquoten-der-17-euro-mitglieder-im-jahr-201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Sheet0!$C$5</c:f>
              <c:strCache>
                <c:ptCount val="1"/>
                <c:pt idx="0">
                  <c:v>2012</c:v>
                </c:pt>
              </c:strCache>
            </c:strRef>
          </c:tx>
          <c:dPt>
            <c:idx val="7"/>
            <c:spPr>
              <a:solidFill>
                <a:srgbClr val="143D73"/>
              </a:solidFill>
            </c:spPr>
          </c:dPt>
          <c:dPt>
            <c:idx val="12"/>
            <c:spPr>
              <a:solidFill>
                <a:srgbClr val="C00000"/>
              </a:solidFill>
            </c:spPr>
          </c:dPt>
          <c:dLbls>
            <c:showVal val="1"/>
          </c:dLbls>
          <c:cat>
            <c:strRef>
              <c:f>Sheet0!$B$6:$B$23</c:f>
              <c:strCache>
                <c:ptCount val="18"/>
                <c:pt idx="0">
                  <c:v>Frankreich</c:v>
                </c:pt>
                <c:pt idx="1">
                  <c:v>Finnland</c:v>
                </c:pt>
                <c:pt idx="2">
                  <c:v>Belgien</c:v>
                </c:pt>
                <c:pt idx="3">
                  <c:v>Griechenland</c:v>
                </c:pt>
                <c:pt idx="4">
                  <c:v>Österreich</c:v>
                </c:pt>
                <c:pt idx="5">
                  <c:v>Italien</c:v>
                </c:pt>
                <c:pt idx="6">
                  <c:v>Niederlande</c:v>
                </c:pt>
                <c:pt idx="7">
                  <c:v>Euro-17</c:v>
                </c:pt>
                <c:pt idx="8">
                  <c:v>Slowenien</c:v>
                </c:pt>
                <c:pt idx="9">
                  <c:v>Spanien</c:v>
                </c:pt>
                <c:pt idx="10">
                  <c:v>Portugal</c:v>
                </c:pt>
                <c:pt idx="11">
                  <c:v>Zypern</c:v>
                </c:pt>
                <c:pt idx="12">
                  <c:v>Deutschland</c:v>
                </c:pt>
                <c:pt idx="13">
                  <c:v>Malta</c:v>
                </c:pt>
                <c:pt idx="14">
                  <c:v>Luxemburg</c:v>
                </c:pt>
                <c:pt idx="15">
                  <c:v>Irland</c:v>
                </c:pt>
                <c:pt idx="16">
                  <c:v>Estland</c:v>
                </c:pt>
                <c:pt idx="17">
                  <c:v>Slowakei</c:v>
                </c:pt>
              </c:strCache>
            </c:strRef>
          </c:cat>
          <c:val>
            <c:numRef>
              <c:f>Sheet0!$C$6:$C$23</c:f>
              <c:numCache>
                <c:formatCode>0.0</c:formatCode>
                <c:ptCount val="18"/>
                <c:pt idx="0">
                  <c:v>56.6</c:v>
                </c:pt>
                <c:pt idx="1">
                  <c:v>56.6</c:v>
                </c:pt>
                <c:pt idx="2">
                  <c:v>54.9</c:v>
                </c:pt>
                <c:pt idx="3">
                  <c:v>54.8</c:v>
                </c:pt>
                <c:pt idx="4">
                  <c:v>51.7</c:v>
                </c:pt>
                <c:pt idx="5">
                  <c:v>50.6</c:v>
                </c:pt>
                <c:pt idx="6">
                  <c:v>50.4</c:v>
                </c:pt>
                <c:pt idx="7">
                  <c:v>50</c:v>
                </c:pt>
                <c:pt idx="8">
                  <c:v>49.2</c:v>
                </c:pt>
                <c:pt idx="9">
                  <c:v>48</c:v>
                </c:pt>
                <c:pt idx="10">
                  <c:v>47.5</c:v>
                </c:pt>
                <c:pt idx="11">
                  <c:v>46.3</c:v>
                </c:pt>
                <c:pt idx="12">
                  <c:v>44.6</c:v>
                </c:pt>
                <c:pt idx="13">
                  <c:v>43.4</c:v>
                </c:pt>
                <c:pt idx="14">
                  <c:v>43</c:v>
                </c:pt>
                <c:pt idx="15">
                  <c:v>42</c:v>
                </c:pt>
                <c:pt idx="16">
                  <c:v>39.5</c:v>
                </c:pt>
                <c:pt idx="17">
                  <c:v>37.4</c:v>
                </c:pt>
              </c:numCache>
            </c:numRef>
          </c:val>
        </c:ser>
        <c:axId val="72764416"/>
        <c:axId val="80417920"/>
      </c:barChart>
      <c:catAx>
        <c:axId val="72764416"/>
        <c:scaling>
          <c:orientation val="maxMin"/>
        </c:scaling>
        <c:axPos val="l"/>
        <c:tickLblPos val="nextTo"/>
        <c:crossAx val="80417920"/>
        <c:crosses val="autoZero"/>
        <c:auto val="1"/>
        <c:lblAlgn val="ctr"/>
        <c:lblOffset val="100"/>
      </c:catAx>
      <c:valAx>
        <c:axId val="80417920"/>
        <c:scaling>
          <c:orientation val="minMax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.0" sourceLinked="1"/>
        <c:tickLblPos val="nextTo"/>
        <c:crossAx val="72764416"/>
        <c:crosses val="autoZero"/>
        <c:crossBetween val="between"/>
      </c:valAx>
    </c:plotArea>
    <c:plotVisOnly val="1"/>
  </c:chart>
  <c:txPr>
    <a:bodyPr/>
    <a:lstStyle/>
    <a:p>
      <a:pPr>
        <a:defRPr sz="1400" b="1"/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19.09.2013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Eurostat (2013), Gesamtausgaben des Staates (18.9.2013)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Staatsquoten der 17 Euro-Mitglieder im Jahr </a:t>
            </a:r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2012</a:t>
            </a:r>
          </a:p>
          <a:p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Staatsausgaben in Prozent des </a:t>
            </a:r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Bruttoinlandsprodukts</a:t>
            </a:r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5" name="Diagramm 4"/>
          <p:cNvGraphicFramePr/>
          <p:nvPr/>
        </p:nvGraphicFramePr>
        <p:xfrm>
          <a:off x="179512" y="980728"/>
          <a:ext cx="878497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Bildschirmpräsentation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Andreas</cp:lastModifiedBy>
  <cp:revision>27</cp:revision>
  <dcterms:created xsi:type="dcterms:W3CDTF">2013-05-20T00:02:14Z</dcterms:created>
  <dcterms:modified xsi:type="dcterms:W3CDTF">2013-09-19T13:18:22Z</dcterms:modified>
</cp:coreProperties>
</file>