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gov_q_ggdeb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barChart>
        <c:barDir val="bar"/>
        <c:grouping val="clustered"/>
        <c:ser>
          <c:idx val="0"/>
          <c:order val="0"/>
          <c:dPt>
            <c:idx val="7"/>
            <c:spPr>
              <a:solidFill>
                <a:schemeClr val="tx2"/>
              </a:solidFill>
            </c:spPr>
          </c:dPt>
          <c:dPt>
            <c:idx val="9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de-DE"/>
              </a:p>
            </c:txPr>
            <c:showVal val="1"/>
          </c:dLbls>
          <c:cat>
            <c:strRef>
              <c:f>Data!$B$6:$B$23</c:f>
              <c:strCache>
                <c:ptCount val="18"/>
                <c:pt idx="0">
                  <c:v>Griechenland</c:v>
                </c:pt>
                <c:pt idx="1">
                  <c:v>Italien</c:v>
                </c:pt>
                <c:pt idx="2">
                  <c:v>Portugal</c:v>
                </c:pt>
                <c:pt idx="3">
                  <c:v>Irland</c:v>
                </c:pt>
                <c:pt idx="4">
                  <c:v>Belgien</c:v>
                </c:pt>
                <c:pt idx="5">
                  <c:v>Zypern</c:v>
                </c:pt>
                <c:pt idx="6">
                  <c:v>Frankreich</c:v>
                </c:pt>
                <c:pt idx="7">
                  <c:v>Euro-17</c:v>
                </c:pt>
                <c:pt idx="8">
                  <c:v>Spanien</c:v>
                </c:pt>
                <c:pt idx="9">
                  <c:v>Deutschland</c:v>
                </c:pt>
                <c:pt idx="10">
                  <c:v>Malta</c:v>
                </c:pt>
                <c:pt idx="11">
                  <c:v>Österreich</c:v>
                </c:pt>
                <c:pt idx="12">
                  <c:v>Niederlande</c:v>
                </c:pt>
                <c:pt idx="13">
                  <c:v>Slowenien</c:v>
                </c:pt>
                <c:pt idx="14">
                  <c:v>Slowakei</c:v>
                </c:pt>
                <c:pt idx="15">
                  <c:v>Finnland</c:v>
                </c:pt>
                <c:pt idx="16">
                  <c:v>Luxemburg</c:v>
                </c:pt>
                <c:pt idx="17">
                  <c:v>Estland</c:v>
                </c:pt>
              </c:strCache>
            </c:strRef>
          </c:cat>
          <c:val>
            <c:numRef>
              <c:f>Data!$C$6:$C$23</c:f>
              <c:numCache>
                <c:formatCode>0.0</c:formatCode>
                <c:ptCount val="18"/>
                <c:pt idx="0">
                  <c:v>169.1</c:v>
                </c:pt>
                <c:pt idx="1">
                  <c:v>133.30000000000001</c:v>
                </c:pt>
                <c:pt idx="2">
                  <c:v>131.30000000000001</c:v>
                </c:pt>
                <c:pt idx="3">
                  <c:v>125.7</c:v>
                </c:pt>
                <c:pt idx="4">
                  <c:v>105</c:v>
                </c:pt>
                <c:pt idx="5">
                  <c:v>98.3</c:v>
                </c:pt>
                <c:pt idx="6">
                  <c:v>93.5</c:v>
                </c:pt>
                <c:pt idx="7">
                  <c:v>93.4</c:v>
                </c:pt>
                <c:pt idx="8">
                  <c:v>92.3</c:v>
                </c:pt>
                <c:pt idx="9">
                  <c:v>79.8</c:v>
                </c:pt>
                <c:pt idx="10">
                  <c:v>76.099999999999994</c:v>
                </c:pt>
                <c:pt idx="11">
                  <c:v>75.099999999999994</c:v>
                </c:pt>
                <c:pt idx="12">
                  <c:v>73.900000000000006</c:v>
                </c:pt>
                <c:pt idx="13">
                  <c:v>62.6</c:v>
                </c:pt>
                <c:pt idx="14">
                  <c:v>57.7</c:v>
                </c:pt>
                <c:pt idx="15">
                  <c:v>57.2</c:v>
                </c:pt>
                <c:pt idx="16">
                  <c:v>23.1</c:v>
                </c:pt>
                <c:pt idx="17">
                  <c:v>9.8000000000000007</c:v>
                </c:pt>
              </c:numCache>
            </c:numRef>
          </c:val>
        </c:ser>
        <c:axId val="60963072"/>
        <c:axId val="58241024"/>
      </c:barChart>
      <c:catAx>
        <c:axId val="60963072"/>
        <c:scaling>
          <c:orientation val="maxMin"/>
        </c:scaling>
        <c:axPos val="l"/>
        <c:tickLblPos val="nextTo"/>
        <c:crossAx val="58241024"/>
        <c:crosses val="autoZero"/>
        <c:auto val="1"/>
        <c:lblAlgn val="ctr"/>
        <c:lblOffset val="100"/>
      </c:catAx>
      <c:valAx>
        <c:axId val="58241024"/>
        <c:scaling>
          <c:orientation val="minMax"/>
        </c:scaling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" sourceLinked="1"/>
        <c:tickLblPos val="low"/>
        <c:crossAx val="60963072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22.10.2013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de-DE" sz="1400" dirty="0" err="1" smtClean="0">
                <a:latin typeface="+mj-lt"/>
                <a:ea typeface="Verdana" pitchFamily="34" charset="0"/>
                <a:cs typeface="Verdana" pitchFamily="34" charset="0"/>
              </a:rPr>
              <a:t>Eurostat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(2013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),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Bruttoverschuldung des </a:t>
            </a:r>
          </a:p>
          <a:p>
            <a:pPr algn="r"/>
            <a:r>
              <a:rPr lang="de-DE" sz="1400" smtClean="0">
                <a:latin typeface="+mj-lt"/>
                <a:ea typeface="Verdana" pitchFamily="34" charset="0"/>
                <a:cs typeface="Verdana" pitchFamily="34" charset="0"/>
              </a:rPr>
              <a:t>Staates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- vierteljährliche Daten (21.10.2013)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Staatsverschuldung der 17 Euro-Mitglieder zum 30. Juni 2013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Konsolidierter Bruttoschuldenstand in Prozent des Bruttoinlandsprodukts</a:t>
            </a:r>
          </a:p>
        </p:txBody>
      </p:sp>
      <p:graphicFrame>
        <p:nvGraphicFramePr>
          <p:cNvPr id="5" name="Diagramm 4"/>
          <p:cNvGraphicFramePr/>
          <p:nvPr/>
        </p:nvGraphicFramePr>
        <p:xfrm>
          <a:off x="467544" y="1052736"/>
          <a:ext cx="820891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Admin</cp:lastModifiedBy>
  <cp:revision>28</cp:revision>
  <dcterms:created xsi:type="dcterms:W3CDTF">2013-05-20T00:02:14Z</dcterms:created>
  <dcterms:modified xsi:type="dcterms:W3CDTF">2013-10-22T14:22:38Z</dcterms:modified>
</cp:coreProperties>
</file>